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2" r:id="rId4"/>
    <p:sldMasterId id="2147483884" r:id="rId5"/>
  </p:sldMasterIdLst>
  <p:notesMasterIdLst>
    <p:notesMasterId r:id="rId22"/>
  </p:notesMasterIdLst>
  <p:handoutMasterIdLst>
    <p:handoutMasterId r:id="rId23"/>
  </p:handoutMasterIdLst>
  <p:sldIdLst>
    <p:sldId id="355" r:id="rId6"/>
    <p:sldId id="390" r:id="rId7"/>
    <p:sldId id="388" r:id="rId8"/>
    <p:sldId id="387" r:id="rId9"/>
    <p:sldId id="386" r:id="rId10"/>
    <p:sldId id="389" r:id="rId11"/>
    <p:sldId id="380" r:id="rId12"/>
    <p:sldId id="381" r:id="rId13"/>
    <p:sldId id="382" r:id="rId14"/>
    <p:sldId id="383" r:id="rId15"/>
    <p:sldId id="256" r:id="rId16"/>
    <p:sldId id="257" r:id="rId17"/>
    <p:sldId id="385" r:id="rId18"/>
    <p:sldId id="259" r:id="rId19"/>
    <p:sldId id="384" r:id="rId20"/>
    <p:sldId id="3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026" autoAdjust="0"/>
  </p:normalViewPr>
  <p:slideViewPr>
    <p:cSldViewPr snapToGrid="0">
      <p:cViewPr varScale="1">
        <p:scale>
          <a:sx n="92" d="100"/>
          <a:sy n="92" d="100"/>
        </p:scale>
        <p:origin x="10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2/2/2024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2/2/2024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A286A-F0A4-6988-6F9C-81C385BA5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49088-ADC4-8AA8-9D01-4978408B1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919E7-977A-D492-12BD-0FBA0E68C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2FD1A-886E-665B-5103-F757D5269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24F0E-DEC4-4055-BBC2-60E713F4A9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07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24F0E-DEC4-4055-BBC2-60E713F4A9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2231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19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171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99995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7165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4713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5348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213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8777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2539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1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03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5472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62745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91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01616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6325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83344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04534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41140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16758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53668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25560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4105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12268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07339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0116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97805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8252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74170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02466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91006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206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40720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20055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699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311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65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370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7836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460250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867241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6999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173626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710238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2246"/>
      </p:ext>
    </p:extLst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915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0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13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6003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5593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96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5" r:id="rId21"/>
    <p:sldLayoutId id="2147483748" r:id="rId22"/>
    <p:sldLayoutId id="2147483749" r:id="rId23"/>
    <p:sldLayoutId id="2147483750" r:id="rId24"/>
    <p:sldLayoutId id="2147483752" r:id="rId25"/>
    <p:sldLayoutId id="2147483753" r:id="rId26"/>
    <p:sldLayoutId id="2147483754" r:id="rId27"/>
    <p:sldLayoutId id="2147483755" r:id="rId28"/>
    <p:sldLayoutId id="2147483883" r:id="rId2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45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867" r:id="rId21"/>
    <p:sldLayoutId id="2147483868" r:id="rId22"/>
    <p:sldLayoutId id="2147483869" r:id="rId23"/>
    <p:sldLayoutId id="2147483870" r:id="rId24"/>
    <p:sldLayoutId id="2147483871" r:id="rId25"/>
    <p:sldLayoutId id="2147483872" r:id="rId26"/>
    <p:sldLayoutId id="2147483873" r:id="rId27"/>
    <p:sldLayoutId id="2147483874" r:id="rId28"/>
    <p:sldLayoutId id="2147483875" r:id="rId29"/>
    <p:sldLayoutId id="2147483876" r:id="rId30"/>
    <p:sldLayoutId id="2147483877" r:id="rId31"/>
    <p:sldLayoutId id="2147483878" r:id="rId3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5" y="728905"/>
            <a:ext cx="3933965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L.L.A.M.A. Inc.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(Libraries, Life, and Medical Assistance)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" y="4072044"/>
            <a:ext cx="3946668" cy="149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Empowering communities with knowledge and care</a:t>
            </a:r>
          </a:p>
          <a:p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3"/>
          <a:srcRect t="182" b="182"/>
          <a:stretch/>
        </p:blipFill>
        <p:spPr>
          <a:xfrm>
            <a:off x="4761473" y="304800"/>
            <a:ext cx="7025932" cy="64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u="sng" dirty="0"/>
              <a:t>Future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Allow the users to buy and sell items through the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Utilize an LLM to create video game recommendations to users.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850" b="1285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5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8" y="771607"/>
            <a:ext cx="5630284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“People Helping People”</a:t>
            </a:r>
          </a:p>
        </p:txBody>
      </p:sp>
    </p:spTree>
    <p:extLst>
      <p:ext uri="{BB962C8B-B14F-4D97-AF65-F5344CB8AC3E}">
        <p14:creationId xmlns:p14="http://schemas.microsoft.com/office/powerpoint/2010/main" val="873481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silhouette of a person with flowers and birds&#10;&#10;Description automatically generated">
            <a:extLst>
              <a:ext uri="{FF2B5EF4-FFF2-40B4-BE49-F238E27FC236}">
                <a16:creationId xmlns:a16="http://schemas.microsoft.com/office/drawing/2014/main" id="{1907AAC8-C5E5-3B50-6E8D-3ED8F7E355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5080" r="15080"/>
          <a:stretch/>
        </p:blipFill>
        <p:spPr>
          <a:xfrm flipH="1">
            <a:off x="5012530" y="-14514"/>
            <a:ext cx="7196138" cy="68673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57189"/>
            <a:ext cx="5082060" cy="1561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56FEE8-E95E-55F6-FAE0-5667B1BF58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1" y="2428566"/>
            <a:ext cx="4724399" cy="38960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Homeless individuals face unique challenges when trying to get help in their community. There is a lack of stable housing and limited access to services such as mental health/substance abuse programs.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134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in a beanie and a sweater&#10;&#10;Description automatically generated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189" b="1818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8285"/>
            <a:ext cx="6019802" cy="5173307"/>
          </a:xfrm>
        </p:spPr>
        <p:txBody>
          <a:bodyPr/>
          <a:lstStyle/>
          <a:p>
            <a:r>
              <a:rPr lang="en-US" b="1" u="sng" dirty="0"/>
              <a:t>Meet Ray: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177144"/>
            <a:ext cx="5472399" cy="35052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Ray is currently living on the streets and is struggling with mental health/ substance abuse issues. He decides to reach out to a social worker for help. They then can create a localized list of resources that can help him on his journey to stable housing and recovery.  </a:t>
            </a:r>
          </a:p>
        </p:txBody>
      </p:sp>
    </p:spTree>
    <p:extLst>
      <p:ext uri="{BB962C8B-B14F-4D97-AF65-F5344CB8AC3E}">
        <p14:creationId xmlns:p14="http://schemas.microsoft.com/office/powerpoint/2010/main" val="131359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1558393"/>
            <a:ext cx="285909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0000"/>
                </a:highlight>
              </a:rPr>
              <a:t>Target audience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9268" y="1594878"/>
            <a:ext cx="2864532" cy="148960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Our clients would be social workers or non-profit help organizations.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70527" y="1594878"/>
            <a:ext cx="3936148" cy="212032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At Support Spot we want to make the process of getting personalized resources easier for people who are struggling with crises in our community. </a:t>
            </a:r>
          </a:p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2150" y="4262889"/>
            <a:ext cx="2859090" cy="153331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simple product that gives people the information they need to find the right resources for them.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73667" y="4019831"/>
            <a:ext cx="3253418" cy="209346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Reduce costs for the client by having one program they can use to find all helpful resources in our area.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2678" y="1558394"/>
            <a:ext cx="2859091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0000"/>
                </a:highlight>
              </a:rPr>
              <a:t>Our mission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30831" y="4019831"/>
            <a:ext cx="285909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0000"/>
                </a:highlight>
              </a:rPr>
              <a:t>Easy to use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4192" y="4019831"/>
            <a:ext cx="2859089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000000"/>
                </a:highlight>
              </a:rPr>
              <a:t>Cost saving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5B2A1C-1653-B159-1743-7503969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595" y="100588"/>
            <a:ext cx="2956810" cy="112916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836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079" b="9079"/>
          <a:stretch/>
        </p:blipFill>
        <p:spPr>
          <a:xfrm>
            <a:off x="6251163" y="3460036"/>
            <a:ext cx="5177995" cy="2372335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35" y="782316"/>
            <a:ext cx="3253367" cy="1170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5D71E-5CDF-4C93-8A75-5B916FDC5BEA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D0603366-DA1C-42CD-B996-0926DEB37E2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t="182" b="182"/>
          <a:stretch/>
        </p:blipFill>
        <p:spPr>
          <a:xfrm>
            <a:off x="4756693" y="0"/>
            <a:ext cx="2678613" cy="24428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F1BF72-B6FA-4BA4-A675-5F6820084D8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4260205" y="1531658"/>
            <a:ext cx="924568" cy="274702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41FC87-797E-47D0-BC27-FAB48B351F7D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6959505" y="1579379"/>
            <a:ext cx="1017151" cy="2744161"/>
          </a:xfrm>
          <a:prstGeom prst="bentConnector3">
            <a:avLst>
              <a:gd name="adj1" fmla="val 456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6C9AC7C-F260-5175-C58F-BA4E33690E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7502" y="3353940"/>
            <a:ext cx="3987787" cy="2829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518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426A-9C36-4C9E-B549-AD3B8874F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73EFD-BA26-43EF-A3B9-C2877D8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D15FDF-D015-4FA1-BCD9-4AF60D44DA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560" r="14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5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FD0F2-8BB9-984A-657C-A5D1A4BB8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95FADA2-CF6E-D808-A6F6-7D8BD7E3E2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079" b="9079"/>
          <a:stretch/>
        </p:blipFill>
        <p:spPr>
          <a:xfrm>
            <a:off x="6251163" y="3460036"/>
            <a:ext cx="5177995" cy="2372335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900A128-AC23-C499-086E-ED0D1FE8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35" y="782316"/>
            <a:ext cx="3253367" cy="1170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BC921C6-0F08-C50D-E6C0-50684EC5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5D71E-5CDF-4C93-8A75-5B916FDC5BEA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8FA0CC88-5BCE-70D3-0063-2E7660BD561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t="182" b="182"/>
          <a:stretch/>
        </p:blipFill>
        <p:spPr>
          <a:xfrm>
            <a:off x="4756693" y="0"/>
            <a:ext cx="2678613" cy="24428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DDA974C-1DC1-9E42-D485-0299396C215C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4260205" y="1531658"/>
            <a:ext cx="924568" cy="274702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2D53B39-C6A7-AEBC-2159-C1E2E69E2CAE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6959505" y="1579379"/>
            <a:ext cx="1017151" cy="2744161"/>
          </a:xfrm>
          <a:prstGeom prst="bentConnector3">
            <a:avLst>
              <a:gd name="adj1" fmla="val 456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285B8E1-A9D9-F105-3E5A-65E30A2A29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7502" y="3353940"/>
            <a:ext cx="3987787" cy="2829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200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Jonathan Hardwick​​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Brenda Beach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Justin graves​​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Brittany smith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8/06/20XX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5" name="Picture Placeholder 4" descr="A llama standing in front of a computer&#10;&#10;Description automatically generated">
            <a:extLst>
              <a:ext uri="{FF2B5EF4-FFF2-40B4-BE49-F238E27FC236}">
                <a16:creationId xmlns:a16="http://schemas.microsoft.com/office/drawing/2014/main" id="{7D227A92-7AFC-F22B-F3D3-9D059B1669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71" r="371"/>
          <a:stretch>
            <a:fillRect/>
          </a:stretch>
        </p:blipFill>
        <p:spPr/>
      </p:pic>
      <p:pic>
        <p:nvPicPr>
          <p:cNvPr id="4" name="Picture Placeholder 3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7843B473-E445-6BBD-1597-0392AA3A98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22113" r="22113"/>
          <a:stretch>
            <a:fillRect/>
          </a:stretch>
        </p:blipFill>
        <p:spPr/>
      </p:pic>
      <p:pic>
        <p:nvPicPr>
          <p:cNvPr id="36" name="Picture Placeholder 35" descr="A person wearing glasses and a green shirt&#10;&#10;Description automatically generated">
            <a:extLst>
              <a:ext uri="{FF2B5EF4-FFF2-40B4-BE49-F238E27FC236}">
                <a16:creationId xmlns:a16="http://schemas.microsoft.com/office/drawing/2014/main" id="{64D49568-341E-99BC-215A-DC633C253EE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22084" r="22084"/>
          <a:stretch>
            <a:fillRect/>
          </a:stretch>
        </p:blipFill>
        <p:spPr/>
      </p:pic>
      <p:pic>
        <p:nvPicPr>
          <p:cNvPr id="34" name="Picture Placeholder 33" descr="A person taking a selfie&#10;&#10;Description automatically generated">
            <a:extLst>
              <a:ext uri="{FF2B5EF4-FFF2-40B4-BE49-F238E27FC236}">
                <a16:creationId xmlns:a16="http://schemas.microsoft.com/office/drawing/2014/main" id="{F80C6406-8793-ECB9-CD80-3F0F7D80D8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8493" b="8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414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6284" y="771607"/>
            <a:ext cx="5388772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all" spc="15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</a:t>
            </a:r>
            <a:r>
              <a:rPr lang="en-US" sz="5400" b="1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latin typeface="Open sans"/>
              </a:rPr>
              <a:t>These are the Bits You're Looking For!</a:t>
            </a: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20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311" r="20311"/>
          <a:stretch/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D772D-91BD-F865-9028-18CF5F1E4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15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Sam: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Sam has an extensive collection of video games and consoles, and he wants to create a list of his items to determine their potential worth</a:t>
            </a:r>
          </a:p>
        </p:txBody>
      </p:sp>
    </p:spTree>
    <p:extLst>
      <p:ext uri="{BB962C8B-B14F-4D97-AF65-F5344CB8AC3E}">
        <p14:creationId xmlns:p14="http://schemas.microsoft.com/office/powerpoint/2010/main" val="396048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310C-EC00-95A0-5FD1-FF8A825F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standing next to a ladder&#10;&#10;Description automatically generated">
            <a:extLst>
              <a:ext uri="{FF2B5EF4-FFF2-40B4-BE49-F238E27FC236}">
                <a16:creationId xmlns:a16="http://schemas.microsoft.com/office/drawing/2014/main" id="{666E25C6-413E-CF4E-27B8-EF1337F0C7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054" r="15054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40D7A-1747-EA6E-8AFD-C44702D4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EBAF96-1F64-53DC-1C05-4866526D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Gwen: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D973DF-15BB-9E0D-399A-5AE1A2D921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Gwen wants to share the joy of her video game collection by selling them online.</a:t>
            </a:r>
          </a:p>
        </p:txBody>
      </p:sp>
    </p:spTree>
    <p:extLst>
      <p:ext uri="{BB962C8B-B14F-4D97-AF65-F5344CB8AC3E}">
        <p14:creationId xmlns:p14="http://schemas.microsoft.com/office/powerpoint/2010/main" val="295205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Video Game Library &amp; Sales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User can create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Can create a library of all video games, consoles, and peripherals.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C4431486-279E-8E12-995E-59A835B5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9" r="12409"/>
          <a:stretch/>
        </p:blipFill>
        <p:spPr>
          <a:xfrm>
            <a:off x="5612130" y="2063441"/>
            <a:ext cx="6083416" cy="45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2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If a user forgets his password, he can change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 user can also change his username under their account information.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60" r="12660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6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program will scrape other websites to determine the current price of the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 The price will then be displayed in the users inventory.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383" r="12383"/>
          <a:stretch/>
        </p:blipFill>
        <p:spPr/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FD52-CFE2-F984-0D88-5A35331A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51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275531-F059-4661-BC99-5916D6312804}">
  <ds:schemaRefs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230e9df3-be65-4c73-a93b-d1236ebd677e"/>
    <ds:schemaRef ds:uri="http://schemas.microsoft.com/office/2006/documentManagement/types"/>
    <ds:schemaRef ds:uri="http://schemas.microsoft.com/sharepoint/v3"/>
    <ds:schemaRef ds:uri="http://purl.org/dc/dcmitype/"/>
    <ds:schemaRef ds:uri="71af3243-3dd4-4a8d-8c0d-dd76da1f02a5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432</Words>
  <Application>Microsoft Office PowerPoint</Application>
  <PresentationFormat>Widescreen</PresentationFormat>
  <Paragraphs>62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Aller</vt:lpstr>
      <vt:lpstr>Arial</vt:lpstr>
      <vt:lpstr>Arial Black</vt:lpstr>
      <vt:lpstr>Calibri</vt:lpstr>
      <vt:lpstr>Calibri Light</vt:lpstr>
      <vt:lpstr>Century Gothic</vt:lpstr>
      <vt:lpstr>Open sans</vt:lpstr>
      <vt:lpstr>Segoe UI</vt:lpstr>
      <vt:lpstr>Wingdings 3</vt:lpstr>
      <vt:lpstr>Ion</vt:lpstr>
      <vt:lpstr>Celestial</vt:lpstr>
      <vt:lpstr>L.L.A.M.A. Inc. (Libraries, Life, and Medical Assistance)</vt:lpstr>
      <vt:lpstr>PowerPoint Presentation</vt:lpstr>
      <vt:lpstr>Meet the team</vt:lpstr>
      <vt:lpstr>PowerPoint Presentation</vt:lpstr>
      <vt:lpstr>Meet Sam: </vt:lpstr>
      <vt:lpstr>Meet Gwen: </vt:lpstr>
      <vt:lpstr>Video Game Library &amp; Sales</vt:lpstr>
      <vt:lpstr>Video Game Library &amp; Sales</vt:lpstr>
      <vt:lpstr>Video Game Library &amp; Sales</vt:lpstr>
      <vt:lpstr>Video Game Library &amp; Sales</vt:lpstr>
      <vt:lpstr>PowerPoint Presentation</vt:lpstr>
      <vt:lpstr>The Problem:</vt:lpstr>
      <vt:lpstr>Meet Ray: </vt:lpstr>
      <vt:lpstr>solution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Inc.</dc:title>
  <dc:creator>Brenda Beach</dc:creator>
  <cp:lastModifiedBy>Jonathan Hardwick</cp:lastModifiedBy>
  <cp:revision>58</cp:revision>
  <dcterms:created xsi:type="dcterms:W3CDTF">2024-01-26T01:38:14Z</dcterms:created>
  <dcterms:modified xsi:type="dcterms:W3CDTF">2024-02-02T17:31:52Z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